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9" r:id="rId3"/>
    <p:sldId id="264" r:id="rId4"/>
    <p:sldId id="265" r:id="rId5"/>
    <p:sldId id="268" r:id="rId6"/>
    <p:sldId id="267" r:id="rId7"/>
    <p:sldId id="266" r:id="rId8"/>
    <p:sldId id="256" r:id="rId9"/>
    <p:sldId id="261" r:id="rId10"/>
    <p:sldId id="263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414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2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66C62-24FB-439F-8C94-DAF3075843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27958A-ABEB-4BED-9920-E009C45249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1BFA-B8D1-470D-B131-46F0721F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C5A8E-E63D-4E10-9017-A3CF941FA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3E9CA-6EA7-4DAD-9627-A1707A9B6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33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23EDB-561C-46B3-B41C-ED7170987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2E278C-E75E-4464-96E4-FB9440F11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D3F16B-1CFD-4D8E-AD42-D8290DDEE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C5817-F463-43FC-A91B-75D692D2E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EEA7D-EAEA-4DE3-AED9-0DF38F982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95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57C3A8-5F9E-4A27-AF89-9A0C6F96B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274DF-B372-4966-BBA0-CAA19B6C6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451E-6D0A-4824-82DB-0B1B25929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86E3-5CCF-4D42-B742-191C74DB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9E1ED3-79E9-4E6D-88A3-633A91EB9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0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A373-2DAB-45AF-9442-5E20C0C5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D3871-4C66-4625-9BDE-4D004889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4657A-ED59-4C37-98B5-F8E78768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A71B9-368C-457C-84E7-965F3EA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17D27-2A9A-4DC4-AE34-7E4690A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62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1DDFB-24A5-4B19-B751-F04D806E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7FF8F-EDF3-4112-A214-DE2233DD2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67622E-1F2B-420E-96A0-E417DF8C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ADAD7-9B13-45F3-A5F1-5F65F419E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39A4C-D11C-4794-A2BC-10FCEFE0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558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EC9B2-2065-4358-8AE2-3DE828A9E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0629A-8DFE-4CCE-A224-5B9A65AF88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CA9F0D-A6DD-4950-91F7-FC26398F90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737DAF-1BA3-48BA-BD91-E0DB14573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87B337-3CA0-4491-90DB-BCA08C4C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6C91E0-749D-4107-BF2E-FB954B0D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9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E50B1-139A-4E59-928C-75D3DE0AD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6F080-539E-4531-933F-5AB36363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B3F31B-D412-4212-B817-FABE26F389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65DD92-6F66-4B40-8917-11AB238244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F18F1-F67D-407C-938B-55A9C691F7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B447AF-9EA5-4A2E-A218-9D4A95DDC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C7784C-FD6C-43B7-A91A-9ED368BA9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D944FF-E0BC-42E0-9E7C-0654C3266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26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4EDF1-B90E-4616-AA5E-57676577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FA7474-5F00-4272-880B-90C4265DA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F00D7B-51DA-4A61-99BF-F2D01F7D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0B751-1A18-4E78-9C2F-A327B14C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90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D2253A-CBEC-49E1-8D10-385E0F87F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65F55D-BB91-4043-8E74-FB58F2546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14A36-3AE2-4BEA-92ED-793861021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97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4B48-D00B-41E5-B2F4-02F4E4A8D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A9F0-A770-45F8-9DF1-88BDC7C49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8E2933-7CEE-458E-91B9-6856AB870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2B6960-4C4E-47FF-8E39-202B548F2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49EBAE-1E88-42F3-A767-7354F79CE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F7D7C3-8E7B-4CFF-B174-C8371A07D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2DF36-9A0A-4A45-8B76-FF9B2FECE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14E070-237A-45D4-9D15-84FAE6D68B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52132-76E5-4C3C-A434-AB1BAB9B8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B9D20-B1A4-4B2E-95FA-F4A3D7256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7C0CC6-C8EF-4BD9-8C9E-353F6F549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BD64B-E45E-4363-8AB8-D79F5A699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448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AAB89D-F269-4AA6-ABBA-720D0CD97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E89CF8-C57C-48EB-BA5C-C2E5940C1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9DCF0-FDEA-4F24-BB53-607ED5A2A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463933-AAA4-412D-9B7B-E3BC35601215}" type="datetimeFigureOut">
              <a:rPr lang="en-US" smtClean="0"/>
              <a:t>10/4/2023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1F6D88-A7DD-4DF2-B2FF-B3378223F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08562-B49F-472E-A925-767C03205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7F0A-8A6C-4202-994A-3B176B1667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1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cautious-meme-6qjxqw644pjc6rq-80.app.github.dev/ibm/console/com.ibm.ws.console.probdetermination.forwardCmd.do?csrfid=1170506672&amp;forwardName=JVMLog.config.view&amp;perspective=tab.runtime&amp;lastPage=DataSource.content.main&amp;contextId=cells:DefaultCell01:nodes:DefaultNode01:servers:server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12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7.jpg"/><Relationship Id="rId11" Type="http://schemas.openxmlformats.org/officeDocument/2006/relationships/image" Target="../media/image54.wmf"/><Relationship Id="rId5" Type="http://schemas.openxmlformats.org/officeDocument/2006/relationships/image" Target="../media/image39.jp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56.jpg"/><Relationship Id="rId9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64.png"/><Relationship Id="rId7" Type="http://schemas.openxmlformats.org/officeDocument/2006/relationships/image" Target="../media/image6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63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jpe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13" Type="http://schemas.openxmlformats.org/officeDocument/2006/relationships/image" Target="../media/image33.jp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12" Type="http://schemas.openxmlformats.org/officeDocument/2006/relationships/hyperlink" Target="https://www.google.com/search?sca_esv=570700320&amp;rlz=1C1GCEB_enUS980US982&amp;q=Rob+Fauber&amp;stick=H4sIAAAAAAAAAONgVuLVT9c3NMyzsCiriC9Kf8RowS3w8sc9YSn9SWtOXmPU5OIKzsgvd80rySypFJLmYoOyBKX4uVB18ixi5QrKT1JwSyxNSi0CAHCWDnNZAAAA&amp;sa=X&amp;ved=2ahUKEwiapKXU6dyBAxVsnWoFHSn0AC0QzIcDKAB6BAgjEAE" TargetMode="External"/><Relationship Id="rId2" Type="http://schemas.openxmlformats.org/officeDocument/2006/relationships/image" Target="../media/image23.png"/><Relationship Id="rId16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jpg"/><Relationship Id="rId15" Type="http://schemas.openxmlformats.org/officeDocument/2006/relationships/image" Target="../media/image35.jpg"/><Relationship Id="rId10" Type="http://schemas.openxmlformats.org/officeDocument/2006/relationships/image" Target="../media/image31.jp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s://www.google.com/search?sca_esv=570700320&amp;rlz=1C1GCEB_enUS980US982&amp;q=Rob+Fauber&amp;stick=H4sIAAAAAAAAAONgVuLVT9c3NMyzsCiriC9Kf8RowS3w8sc9YSn9SWtOXmPU5OIKzsgvd80rySypFJLmYoOyBKX4uVB18ixi5QrKT1JwSyxNSi0CAHCWDnNZAAAA&amp;sa=X&amp;ved=2ahUKEwiapKXU6dyBAxVsnWoFHSn0AC0QzIcDKAB6BAgjEAE" TargetMode="External"/><Relationship Id="rId7" Type="http://schemas.openxmlformats.org/officeDocument/2006/relationships/image" Target="../media/image40.jpg"/><Relationship Id="rId12" Type="http://schemas.openxmlformats.org/officeDocument/2006/relationships/image" Target="../media/image4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11" Type="http://schemas.openxmlformats.org/officeDocument/2006/relationships/image" Target="../media/image44.png"/><Relationship Id="rId5" Type="http://schemas.openxmlformats.org/officeDocument/2006/relationships/image" Target="../media/image38.jpg"/><Relationship Id="rId10" Type="http://schemas.openxmlformats.org/officeDocument/2006/relationships/image" Target="../media/image43.jp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autious-meme-6qjxqw644pjc6rq-80.app.github.dev/ibm/console/com.ibm.ws.console.probdetermination.forwardCmd.do?csrfid=1170506672&amp;forwardName=JVMLog.config.view&amp;perspective=tab.runtime&amp;lastPage=DataSource.content.main&amp;contextId=cells:DefaultCell01:nodes:DefaultNode01:servers:server1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" y="1439508"/>
            <a:ext cx="5173124" cy="293160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262" y="6072554"/>
            <a:ext cx="244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Sirense</a:t>
            </a:r>
            <a:r>
              <a:rPr lang="en-US" dirty="0" smtClean="0"/>
              <a:t>: 11:14AM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015" y="2527856"/>
            <a:ext cx="2466975" cy="184785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6438378" y="2907323"/>
            <a:ext cx="1615376" cy="1477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554" y="4375706"/>
            <a:ext cx="896450" cy="64856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9199189" y="4289980"/>
            <a:ext cx="1817077" cy="1348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067" y="2527856"/>
            <a:ext cx="2361609" cy="17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882554" y="4321443"/>
            <a:ext cx="896450" cy="7028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532990" y="2445434"/>
            <a:ext cx="2576999" cy="19302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20014" y="2411681"/>
            <a:ext cx="2576999" cy="19302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8757138" y="2445434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642180" y="3728952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611240" y="2454108"/>
            <a:ext cx="1350589" cy="1458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862" y="3343997"/>
            <a:ext cx="703655" cy="46232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300862" y="3278121"/>
            <a:ext cx="693784" cy="5282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0107727" y="3278121"/>
            <a:ext cx="1005750" cy="634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8039580" y="2193550"/>
            <a:ext cx="869889" cy="8726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7" name="Oval 36"/>
          <p:cNvSpPr/>
          <p:nvPr/>
        </p:nvSpPr>
        <p:spPr>
          <a:xfrm>
            <a:off x="7903550" y="3095162"/>
            <a:ext cx="1122247" cy="10239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840309" y="4119148"/>
            <a:ext cx="12025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lan,apple.touch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6945923" y="2445434"/>
            <a:ext cx="216877" cy="158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6049107" y="2445434"/>
            <a:ext cx="772383" cy="116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25" y="2364738"/>
            <a:ext cx="2237665" cy="244582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597338" y="6072554"/>
            <a:ext cx="409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Sirce</a:t>
            </a:r>
            <a:r>
              <a:rPr lang="en-US" dirty="0" smtClean="0"/>
              <a:t>: 11:18AM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680833" y="5847139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NY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raikers</a:t>
            </a:r>
            <a:r>
              <a:rPr lang="en-US" strike="sngStrike" dirty="0" smtClean="0"/>
              <a:t>-</a:t>
            </a:r>
            <a:r>
              <a:rPr lang="en-US" dirty="0" smtClean="0"/>
              <a:t>&gt;SQ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raikers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925" y="4699990"/>
            <a:ext cx="630786" cy="630786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7162800" y="4810558"/>
            <a:ext cx="29667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♥LACE.MILTIAYR.§250 FLIGHT</a:t>
            </a:r>
          </a:p>
          <a:p>
            <a:r>
              <a:rPr lang="en-US" sz="800" strike="sngStrike" dirty="0" smtClean="0"/>
              <a:t>Eric </a:t>
            </a:r>
            <a:r>
              <a:rPr lang="en-US" sz="800" strike="sngStrike" dirty="0" err="1" smtClean="0"/>
              <a:t>ludwigh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quantanao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7162800" y="5967046"/>
            <a:ext cx="2012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Sirnce</a:t>
            </a:r>
            <a:r>
              <a:rPr lang="en-US" dirty="0" smtClean="0"/>
              <a:t>: 11:19</a:t>
            </a:r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906" y="2352025"/>
            <a:ext cx="771610" cy="7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397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11175" y="3805556"/>
            <a:ext cx="6119446" cy="160043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The test connection operation failed for data source DB2 Using IBM JCC Driver -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DataSource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 on server server1 at node DefaultNode01 with the following exception: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java.sql.SQLNonTransientException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: [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jcc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][t4][10205][11234][4.32.28] Null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userid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 is not supported. ERRORCODE=-4461, SQLSTATE=42815 DSRA0010E: SQL State = 42815, Error Code = -4,461. 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hlinkClick r:id="rId2"/>
              </a:rPr>
              <a:t>View JVM logs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CC0000"/>
                </a:solidFill>
                <a:effectLst/>
                <a:latin typeface="Verdana" panose="020B0604030504040204" pitchFamily="34" charset="0"/>
              </a:rPr>
              <a:t> for further details.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517" y="3530599"/>
            <a:ext cx="4694957" cy="29432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7499" y="1486932"/>
            <a:ext cx="2386717" cy="3183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17857" y="1848664"/>
            <a:ext cx="2286000" cy="1068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10552" y="3530599"/>
            <a:ext cx="6306771" cy="29432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41600" y="3530598"/>
            <a:ext cx="4759874" cy="29432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6339" y="1730737"/>
            <a:ext cx="5767388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7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EAB3C9-84B3-43F7-9DF1-B472846909FF}"/>
              </a:ext>
            </a:extLst>
          </p:cNvPr>
          <p:cNvSpPr txBox="1"/>
          <p:nvPr/>
        </p:nvSpPr>
        <p:spPr>
          <a:xfrm>
            <a:off x="762000" y="1337548"/>
            <a:ext cx="1884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PENTAGON.EMEA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31C7C2-FA64-4473-8A58-56B2960D1AD8}"/>
              </a:ext>
            </a:extLst>
          </p:cNvPr>
          <p:cNvCxnSpPr/>
          <p:nvPr/>
        </p:nvCxnSpPr>
        <p:spPr>
          <a:xfrm>
            <a:off x="680720" y="1706880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3657600" y="1393190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329533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974554" y="1337548"/>
            <a:ext cx="37578" cy="552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503277" y="139518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439" y="1214712"/>
            <a:ext cx="842146" cy="8421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831C7C2-FA64-4473-8A58-56B2960D1AD8}"/>
              </a:ext>
            </a:extLst>
          </p:cNvPr>
          <p:cNvCxnSpPr/>
          <p:nvPr/>
        </p:nvCxnSpPr>
        <p:spPr>
          <a:xfrm>
            <a:off x="680720" y="2203836"/>
            <a:ext cx="106070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075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11125200" y="2919386"/>
            <a:ext cx="1066800" cy="649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598504" y="1684283"/>
            <a:ext cx="5322578" cy="1835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2034" y="6122505"/>
            <a:ext cx="4965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 8:45 apple beats PREA.</a:t>
            </a:r>
            <a:r>
              <a:rPr lang="en-US" sz="800" strike="sngStrike" dirty="0" smtClean="0"/>
              <a:t>marx(car sounds),</a:t>
            </a:r>
            <a:r>
              <a:rPr lang="en-US" sz="800" strike="sngStrike" dirty="0" err="1" smtClean="0"/>
              <a:t>homesxuala</a:t>
            </a:r>
            <a:r>
              <a:rPr lang="en-US" sz="800" strike="sngStrike" dirty="0" smtClean="0"/>
              <a:t> t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door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283071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8869" y="1364974"/>
            <a:ext cx="252986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MAN</a:t>
            </a:r>
            <a:endParaRPr lang="en-US" sz="8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709" y="2690605"/>
            <a:ext cx="9191625" cy="3676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9235" y="1815548"/>
            <a:ext cx="5967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pizza).</a:t>
            </a:r>
            <a:r>
              <a:rPr lang="en-US" dirty="0" smtClean="0"/>
              <a:t>INTERNET PAYMENTS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980661" y="1457739"/>
            <a:ext cx="2107096" cy="1126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160170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072884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75583" y="1230773"/>
            <a:ext cx="31523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St. Andrew   </a:t>
            </a:r>
            <a:endParaRPr lang="en-US" sz="4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84243" y="2811524"/>
            <a:ext cx="10071653" cy="36820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05867" y="2613921"/>
            <a:ext cx="9519942" cy="3753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00494" y="1693422"/>
            <a:ext cx="2186610" cy="78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9515061" y="2184880"/>
            <a:ext cx="1775791" cy="1843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515060" y="4001609"/>
            <a:ext cx="1775791" cy="1843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2173366"/>
            <a:ext cx="276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IMPROT</a:t>
            </a:r>
            <a:r>
              <a:rPr lang="en-US" dirty="0" smtClean="0"/>
              <a:t> NAMCE PAYMENTS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756638" y="2130914"/>
            <a:ext cx="1598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Studip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Supditu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0805303" y="1875257"/>
            <a:ext cx="1819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Rotondo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Retardo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0245596" y="1398769"/>
            <a:ext cx="2090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41.WW2.CIVIL CODE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556990" y="2382043"/>
            <a:ext cx="1157720" cy="1024523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197009" y="2315580"/>
            <a:ext cx="1364974" cy="1090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565231" y="2976100"/>
            <a:ext cx="22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nonPoliceRTALogical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-5253" y="2730938"/>
            <a:ext cx="3565231" cy="36933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AUSCHWITZ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575" y="1730622"/>
            <a:ext cx="743530" cy="74353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4" y="1353283"/>
            <a:ext cx="876300" cy="8763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209393" y="1722542"/>
            <a:ext cx="801889" cy="7807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768719" y="1457739"/>
            <a:ext cx="1492182" cy="1353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86006" y="1722542"/>
            <a:ext cx="2393863" cy="968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2574064" y="2690605"/>
            <a:ext cx="1863243" cy="28549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>
            <a:stCxn id="36" idx="1"/>
          </p:cNvCxnSpPr>
          <p:nvPr/>
        </p:nvCxnSpPr>
        <p:spPr>
          <a:xfrm flipV="1">
            <a:off x="2574064" y="2811524"/>
            <a:ext cx="1997936" cy="21829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6066" y="2474152"/>
            <a:ext cx="876300" cy="8763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869" y="3719412"/>
            <a:ext cx="5362575" cy="26003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86603" y="3385765"/>
            <a:ext cx="495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SQ.V2.FBI:KIDNAPPIGN.VIRGINA.arm   </a:t>
            </a:r>
            <a:r>
              <a:rPr lang="en-US" strike="sngStrike" dirty="0" err="1" smtClean="0"/>
              <a:t>greg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heavans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63277" y="3375179"/>
            <a:ext cx="425593" cy="52107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14" y="3350452"/>
            <a:ext cx="486417" cy="49452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110550" y="3277091"/>
            <a:ext cx="573137" cy="619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4626807" y="1568922"/>
            <a:ext cx="3419146" cy="66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0428886"/>
              </p:ext>
            </p:extLst>
          </p:nvPr>
        </p:nvGraphicFramePr>
        <p:xfrm>
          <a:off x="535249" y="6265131"/>
          <a:ext cx="11858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Packager Shell Object" showAsIcon="1" r:id="rId10" imgW="1185840" imgH="532800" progId="Package">
                  <p:embed/>
                </p:oleObj>
              </mc:Choice>
              <mc:Fallback>
                <p:oleObj name="Packager Shell Object" showAsIcon="1" r:id="rId10" imgW="11858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35249" y="6265131"/>
                        <a:ext cx="11858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4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86603" y="3894866"/>
            <a:ext cx="5804842" cy="23702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58" y="1715237"/>
            <a:ext cx="742367" cy="74236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64730" y="1748997"/>
            <a:ext cx="850470" cy="769729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H="1" flipV="1">
            <a:off x="2238233" y="1568922"/>
            <a:ext cx="1020496" cy="813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6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50131" y="6304002"/>
            <a:ext cx="216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 11:11AM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8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5220694" y="4761641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9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6782531" y="2214403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3892998" y="2214403"/>
            <a:ext cx="1412240" cy="145288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DISK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892998" y="5289296"/>
            <a:ext cx="843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DR box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7138924" y="1915484"/>
            <a:ext cx="8295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dropbox</a:t>
            </a:r>
            <a:endParaRPr lang="en-US" sz="1000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4085291" y="1979777"/>
            <a:ext cx="6515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err="1" smtClean="0"/>
              <a:t>github</a:t>
            </a:r>
            <a:endParaRPr lang="en-US" sz="10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7116809" y="5013080"/>
            <a:ext cx="12600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Pictures.zip</a:t>
            </a:r>
          </a:p>
          <a:p>
            <a:r>
              <a:rPr lang="en-US" strike="sngStrike" dirty="0" smtClean="0"/>
              <a:t>*.jpg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3657600" y="4267200"/>
            <a:ext cx="48906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04800" y="1551709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TECHNOLOGY</a:t>
            </a:r>
            <a:endParaRPr lang="en-US" b="1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29491" y="1921041"/>
            <a:ext cx="115408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0" y="1410960"/>
            <a:ext cx="12192000" cy="54470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388" y="2415530"/>
            <a:ext cx="1945298" cy="153325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411" y="2415530"/>
            <a:ext cx="1489628" cy="17833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691" y="4797106"/>
            <a:ext cx="1402473" cy="153098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231709" y="2363579"/>
            <a:ext cx="2110977" cy="1716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9137898" y="2415529"/>
            <a:ext cx="1623888" cy="178339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492767" y="4704574"/>
            <a:ext cx="1645132" cy="1716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6661175"/>
              </p:ext>
            </p:extLst>
          </p:nvPr>
        </p:nvGraphicFramePr>
        <p:xfrm>
          <a:off x="1344613" y="5075238"/>
          <a:ext cx="74136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Packager Shell Object" showAsIcon="1" r:id="rId6" imgW="741240" imgH="532800" progId="Package">
                  <p:embed/>
                </p:oleObj>
              </mc:Choice>
              <mc:Fallback>
                <p:oleObj name="Packager Shell Object" showAsIcon="1" r:id="rId6" imgW="74124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44613" y="5075238"/>
                        <a:ext cx="741362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094517"/>
              </p:ext>
            </p:extLst>
          </p:nvPr>
        </p:nvGraphicFramePr>
        <p:xfrm>
          <a:off x="2027238" y="5022596"/>
          <a:ext cx="14033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Packager Shell Object" showAsIcon="1" r:id="rId8" imgW="1403280" imgH="532800" progId="Package">
                  <p:embed/>
                </p:oleObj>
              </mc:Choice>
              <mc:Fallback>
                <p:oleObj name="Packager Shell Object" showAsIcon="1" r:id="rId8" imgW="140328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027238" y="5022596"/>
                        <a:ext cx="14033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2264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6" y="1483130"/>
            <a:ext cx="1181100" cy="1771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433" y="1677414"/>
            <a:ext cx="423101" cy="9887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97300" y="1916612"/>
            <a:ext cx="1245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 err="1" smtClean="0"/>
              <a:t>anglea</a:t>
            </a:r>
            <a:endParaRPr lang="en-US" b="1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588000" y="1841500"/>
            <a:ext cx="2110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HOCME:GHOST</a:t>
            </a:r>
            <a:r>
              <a:rPr lang="en-US" strike="sngStrike" dirty="0" smtClean="0"/>
              <a:t>(ken)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279686" y="286764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armond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825" y="2813111"/>
            <a:ext cx="434461" cy="5585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98450" y="1664846"/>
            <a:ext cx="495084" cy="10012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326587" y="2929599"/>
            <a:ext cx="878352" cy="3073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5588000" y="278690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8555507" y="2697221"/>
            <a:ext cx="416850" cy="70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19946" y="340321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ube 21"/>
          <p:cNvSpPr/>
          <p:nvPr/>
        </p:nvSpPr>
        <p:spPr>
          <a:xfrm>
            <a:off x="2892442" y="2870200"/>
            <a:ext cx="1384300" cy="248833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22"/>
          <p:cNvSpPr/>
          <p:nvPr/>
        </p:nvSpPr>
        <p:spPr>
          <a:xfrm>
            <a:off x="1907410" y="5358534"/>
            <a:ext cx="4318000" cy="813666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endCxn id="23" idx="3"/>
          </p:cNvCxnSpPr>
          <p:nvPr/>
        </p:nvCxnSpPr>
        <p:spPr>
          <a:xfrm flipV="1">
            <a:off x="1812160" y="5765367"/>
            <a:ext cx="4413250" cy="43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1342" y="1563360"/>
            <a:ext cx="912586" cy="137137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734281" y="2223766"/>
            <a:ext cx="16401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HOMCE:AUSLAENDER:HOCME:BILL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2536" y="4509645"/>
            <a:ext cx="2697928" cy="1444760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9035344" y="3561930"/>
            <a:ext cx="1569156" cy="126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0727736" y="3254780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Jane pointer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5246625" y="2203326"/>
            <a:ext cx="8002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St. nick asylum</a:t>
            </a:r>
            <a:endParaRPr lang="en-US" sz="800" strike="sngStrike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253" y="1421435"/>
            <a:ext cx="649936" cy="4325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4" y="1534197"/>
            <a:ext cx="376764" cy="25996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899956" y="1804271"/>
            <a:ext cx="5661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 </a:t>
            </a:r>
            <a:r>
              <a:rPr lang="en-US" sz="800" strike="sngStrike" dirty="0" err="1" smtClean="0"/>
              <a:t>francis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667" y="1822279"/>
            <a:ext cx="220248" cy="311144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36" idx="2"/>
          </p:cNvCxnSpPr>
          <p:nvPr/>
        </p:nvCxnSpPr>
        <p:spPr>
          <a:xfrm flipV="1">
            <a:off x="3565791" y="1574452"/>
            <a:ext cx="0" cy="5589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0223500" y="4505632"/>
            <a:ext cx="12700" cy="2187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371410" y="2203326"/>
            <a:ext cx="1319855" cy="374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nonPolcieContnetItem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10371410" y="2558413"/>
            <a:ext cx="17315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person </a:t>
            </a:r>
            <a:r>
              <a:rPr lang="en-US" sz="800" strike="sngStrike" dirty="0" err="1"/>
              <a:t>standin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fron</a:t>
            </a:r>
            <a:r>
              <a:rPr lang="en-US" sz="800" strike="sngStrike" dirty="0"/>
              <a:t> of watch store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100840" y="2573227"/>
            <a:ext cx="353594" cy="53039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021" y="2786907"/>
            <a:ext cx="388775" cy="28127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458684" y="2573227"/>
            <a:ext cx="572653" cy="602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181950" y="2102329"/>
            <a:ext cx="1837780" cy="10012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10236200" y="2249046"/>
            <a:ext cx="1601989" cy="782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3766008" y="1994955"/>
            <a:ext cx="58366" cy="35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2531202" y="1995574"/>
            <a:ext cx="461501" cy="7451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36" idx="1"/>
          </p:cNvCxnSpPr>
          <p:nvPr/>
        </p:nvCxnSpPr>
        <p:spPr>
          <a:xfrm flipH="1">
            <a:off x="2942599" y="1977851"/>
            <a:ext cx="513068" cy="123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3199133" y="1911993"/>
            <a:ext cx="128267" cy="399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38082" y="1504989"/>
            <a:ext cx="937137" cy="174979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>
            <a:stCxn id="35" idx="2"/>
          </p:cNvCxnSpPr>
          <p:nvPr/>
        </p:nvCxnSpPr>
        <p:spPr>
          <a:xfrm>
            <a:off x="4183047" y="2019715"/>
            <a:ext cx="4852297" cy="4673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117037" y="626110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9550400" y="6261100"/>
            <a:ext cx="921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(logical)</a:t>
            </a:r>
            <a:endParaRPr lang="en-US" strike="sngStrike" dirty="0"/>
          </a:p>
        </p:txBody>
      </p:sp>
      <p:sp>
        <p:nvSpPr>
          <p:cNvPr id="62" name="Rectangle 61"/>
          <p:cNvSpPr/>
          <p:nvPr/>
        </p:nvSpPr>
        <p:spPr>
          <a:xfrm>
            <a:off x="7222536" y="5954405"/>
            <a:ext cx="2697928" cy="3066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1"/>
          </p:cNvCxnSpPr>
          <p:nvPr/>
        </p:nvCxnSpPr>
        <p:spPr>
          <a:xfrm flipV="1">
            <a:off x="7222536" y="6055224"/>
            <a:ext cx="2632664" cy="52529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7366000" y="1534197"/>
            <a:ext cx="1189507" cy="1024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763" y="3460934"/>
            <a:ext cx="434461" cy="558593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>
            <a:off x="5869650" y="4019527"/>
            <a:ext cx="3657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8279686" y="3486956"/>
            <a:ext cx="3683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CANGE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</a:t>
            </a:r>
            <a:r>
              <a:rPr lang="en-US" sz="800" strike="sngStrike" dirty="0" err="1" smtClean="0"/>
              <a:t>izza</a:t>
            </a:r>
            <a:r>
              <a:rPr lang="en-US" dirty="0" smtClean="0"/>
              <a:t>).DEA(KOCEMAN)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944230" y="3436572"/>
            <a:ext cx="662650" cy="532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478034" y="352941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7179829" y="3426563"/>
            <a:ext cx="262607" cy="28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189890" y="3692883"/>
            <a:ext cx="262607" cy="2862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6609195" y="3371704"/>
            <a:ext cx="997685" cy="742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5827425" y="3450540"/>
            <a:ext cx="662650" cy="5325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5374474" y="3426563"/>
            <a:ext cx="49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!41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434963" y="3652716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telsal</a:t>
            </a:r>
            <a:endParaRPr lang="en-US" sz="800" strike="sngStrike" dirty="0"/>
          </a:p>
        </p:txBody>
      </p:sp>
      <p:sp>
        <p:nvSpPr>
          <p:cNvPr id="79" name="Oval 78"/>
          <p:cNvSpPr/>
          <p:nvPr/>
        </p:nvSpPr>
        <p:spPr>
          <a:xfrm>
            <a:off x="6074492" y="3438298"/>
            <a:ext cx="262607" cy="286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6084553" y="3704618"/>
            <a:ext cx="262607" cy="28626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6084553" y="3254780"/>
            <a:ext cx="252546" cy="1101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115937" y="3091602"/>
            <a:ext cx="232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PRISON </a:t>
            </a:r>
            <a:r>
              <a:rPr lang="en-US" dirty="0" err="1" smtClean="0"/>
              <a:t>WARD.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marsattcks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5043242" y="4114367"/>
            <a:ext cx="80663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Cypres</a:t>
            </a:r>
            <a:endParaRPr lang="en-US" sz="800" dirty="0" smtClean="0"/>
          </a:p>
          <a:p>
            <a:r>
              <a:rPr lang="en-US" sz="800" dirty="0" smtClean="0"/>
              <a:t>Oakley</a:t>
            </a:r>
          </a:p>
          <a:p>
            <a:r>
              <a:rPr lang="en-US" sz="800" dirty="0" smtClean="0"/>
              <a:t>“Valley View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31342" y="1483131"/>
            <a:ext cx="10571632" cy="520977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6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609" y="2610481"/>
            <a:ext cx="1577975" cy="1577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590" y="2610481"/>
            <a:ext cx="1403710" cy="1403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459" y="2738564"/>
            <a:ext cx="1625600" cy="1407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2556826"/>
            <a:ext cx="1390650" cy="1638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30588" y="1284110"/>
            <a:ext cx="57581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Where to File?</a:t>
            </a:r>
            <a:endParaRPr lang="en-US" sz="72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205" y="4354269"/>
            <a:ext cx="1260107" cy="13773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09" y="4211950"/>
            <a:ext cx="1577975" cy="15779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689100" y="2738564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828800" y="4673600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14" y="4341077"/>
            <a:ext cx="1403710" cy="140371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0275" y="4267513"/>
            <a:ext cx="1390650" cy="16383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71964" y="5645284"/>
            <a:ext cx="3467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10Y           VIRGINA,KOCEMAN</a:t>
            </a:r>
          </a:p>
          <a:p>
            <a:r>
              <a:rPr lang="en-US" dirty="0" smtClean="0"/>
              <a:t>2005 20Y Docs </a:t>
            </a:r>
            <a:r>
              <a:rPr lang="en-US" dirty="0" err="1" smtClean="0"/>
              <a:t>st</a:t>
            </a:r>
            <a:r>
              <a:rPr lang="en-US" dirty="0" smtClean="0"/>
              <a:t> </a:t>
            </a:r>
            <a:r>
              <a:rPr lang="en-US" dirty="0" err="1" smtClean="0"/>
              <a:t>anslemo,sv</a:t>
            </a:r>
            <a:endParaRPr lang="en-US" dirty="0" smtClean="0"/>
          </a:p>
          <a:p>
            <a:r>
              <a:rPr lang="en-US" dirty="0" smtClean="0"/>
              <a:t>1994 30Y Docs </a:t>
            </a:r>
            <a:r>
              <a:rPr lang="en-US" strike="sngStrike" dirty="0" err="1" smtClean="0"/>
              <a:t>karlruhe</a:t>
            </a:r>
            <a:endParaRPr lang="en-US" strike="sngStrike" dirty="0" smtClean="0"/>
          </a:p>
          <a:p>
            <a:r>
              <a:rPr lang="en-US" dirty="0" smtClean="0"/>
              <a:t>1980 43Y Docs </a:t>
            </a:r>
            <a:r>
              <a:rPr lang="en-US" strike="sngStrike" dirty="0" err="1" smtClean="0"/>
              <a:t>anglea,micheal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4391" y="5905812"/>
            <a:ext cx="636574" cy="95218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4126523" y="6037385"/>
            <a:ext cx="1019908" cy="715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226314" y="5813419"/>
            <a:ext cx="920117" cy="10445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57446" y="5813419"/>
            <a:ext cx="1512277" cy="4115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357446" y="6224954"/>
            <a:ext cx="1512277" cy="6206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357446" y="6267157"/>
            <a:ext cx="405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AVABILITY.nonPoliceTRX.CPVA.§187.PREA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0550769" y="6245448"/>
            <a:ext cx="1641231" cy="5070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JOEB/JOEB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487765" y="6451823"/>
            <a:ext cx="1878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 </a:t>
            </a:r>
            <a:r>
              <a:rPr lang="en-US" sz="800" strike="sngStrike" dirty="0" smtClean="0"/>
              <a:t>begging </a:t>
            </a:r>
            <a:r>
              <a:rPr lang="en-US" sz="800" strike="sngStrike" dirty="0" err="1" smtClean="0"/>
              <a:t>fo</a:t>
            </a:r>
            <a:r>
              <a:rPr lang="en-US" sz="800" strike="sngStrike" dirty="0" smtClean="0"/>
              <a:t> life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24125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6935" y="3176845"/>
            <a:ext cx="998584" cy="42821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14" y="4635974"/>
            <a:ext cx="1445009" cy="11468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902801" y="4085801"/>
            <a:ext cx="3176954" cy="2321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68340" y="4062355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</a:t>
            </a:r>
            <a:r>
              <a:rPr lang="en-US" dirty="0" smtClean="0"/>
              <a:t>T 9/11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12555" y="39568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53687" y="4027036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 PAYMENTS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812555" y="6266293"/>
            <a:ext cx="246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	</a:t>
            </a:r>
            <a:r>
              <a:rPr lang="en-US" b="1" dirty="0" smtClean="0"/>
              <a:t>IMPROT</a:t>
            </a:r>
            <a:r>
              <a:rPr lang="en-US" dirty="0" smtClean="0"/>
              <a:t> 9/11  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1902801" y="4326179"/>
            <a:ext cx="2731477" cy="17496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9335" y="2341390"/>
            <a:ext cx="992307" cy="137619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594339" y="3604546"/>
            <a:ext cx="0" cy="61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85446" y="1706880"/>
            <a:ext cx="2602523" cy="2583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583375" y="2341390"/>
            <a:ext cx="1018267" cy="13761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721" y="2484417"/>
            <a:ext cx="1443402" cy="95703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3292721" y="2203881"/>
            <a:ext cx="1079987" cy="16940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81934" y="2289043"/>
            <a:ext cx="1554190" cy="12396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576248" y="1549142"/>
            <a:ext cx="1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.floor.</a:t>
            </a:r>
            <a:r>
              <a:rPr lang="en-US" strike="sngStrike" dirty="0" smtClean="0"/>
              <a:t>anglea[]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86154" y="3689120"/>
            <a:ext cx="4689231" cy="28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14934" y="2224159"/>
            <a:ext cx="4564821" cy="5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198201" y="4506916"/>
            <a:ext cx="1576018" cy="147893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319" y="1868731"/>
            <a:ext cx="819823" cy="852159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153032" y="1367487"/>
            <a:ext cx="569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KING.QUEEN.9-1-1/9/11.VIRING.</a:t>
            </a:r>
            <a:r>
              <a:rPr lang="en-US" b="1" strike="sngStrike" dirty="0" smtClean="0"/>
              <a:t>ibm</a:t>
            </a:r>
            <a:r>
              <a:rPr lang="en-US" b="1" dirty="0" smtClean="0"/>
              <a:t>.nonPoliceCity</a:t>
            </a:r>
            <a:r>
              <a:rPr lang="en-US" b="1" strike="sngStrike" dirty="0" smtClean="0"/>
              <a:t>Logical</a:t>
            </a:r>
            <a:endParaRPr lang="en-US" b="1" strike="sngStrike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888749" y="2203882"/>
            <a:ext cx="1153282" cy="658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83068" y="2940355"/>
            <a:ext cx="1036680" cy="8630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3483" y="1984334"/>
            <a:ext cx="886159" cy="64224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33995" y="1766203"/>
            <a:ext cx="1095259" cy="9926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798442" y="1891546"/>
            <a:ext cx="760495" cy="900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32086" y="1770436"/>
            <a:ext cx="949023" cy="9883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460372" y="1763871"/>
            <a:ext cx="984201" cy="10127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838093" y="2872739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425510" y="2057217"/>
            <a:ext cx="72909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1117393" y="1710746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6158219" y="3820168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277399" y="2379894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Reviver Village</a:t>
            </a:r>
            <a:endParaRPr lang="en-US" dirty="0"/>
          </a:p>
        </p:txBody>
      </p:sp>
      <p:sp>
        <p:nvSpPr>
          <p:cNvPr id="55" name="Right Arrow 54"/>
          <p:cNvSpPr/>
          <p:nvPr/>
        </p:nvSpPr>
        <p:spPr>
          <a:xfrm>
            <a:off x="4997634" y="2043685"/>
            <a:ext cx="1160585" cy="913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22" y="3979594"/>
            <a:ext cx="631993" cy="72227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0383" y="2310893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721235" y="2271117"/>
            <a:ext cx="2196490" cy="13761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" y="5982887"/>
            <a:ext cx="756602" cy="756602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130600" y="6207960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FINANCE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11135877" y="2978948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130271" y="3351475"/>
            <a:ext cx="2048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Rhein</a:t>
            </a:r>
            <a:r>
              <a:rPr lang="en-US" dirty="0" smtClean="0"/>
              <a:t>-Main-Airbase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9273286" y="3048571"/>
            <a:ext cx="1059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Haendelstrasse</a:t>
            </a:r>
            <a:endParaRPr lang="en-US" sz="800" dirty="0" smtClean="0"/>
          </a:p>
          <a:p>
            <a:r>
              <a:rPr lang="en-US" sz="800" dirty="0" smtClean="0"/>
              <a:t>Rudolf-diesel-</a:t>
            </a:r>
            <a:r>
              <a:rPr lang="en-US" sz="800" dirty="0" err="1" smtClean="0"/>
              <a:t>strasse</a:t>
            </a:r>
            <a:endParaRPr lang="en-US" sz="800" dirty="0"/>
          </a:p>
        </p:txBody>
      </p:sp>
      <p:sp>
        <p:nvSpPr>
          <p:cNvPr id="64" name="Rectangle 63"/>
          <p:cNvSpPr/>
          <p:nvPr/>
        </p:nvSpPr>
        <p:spPr>
          <a:xfrm>
            <a:off x="10289731" y="3979594"/>
            <a:ext cx="1883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425 Market Street</a:t>
            </a:r>
          </a:p>
          <a:p>
            <a:r>
              <a:rPr lang="en-US" dirty="0" smtClean="0"/>
              <a:t>San Francisco, CA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0153" y="3916928"/>
            <a:ext cx="876300" cy="876300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630153" y="3878951"/>
            <a:ext cx="999101" cy="9352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6219734" y="3907202"/>
            <a:ext cx="240952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EXPORT </a:t>
            </a:r>
            <a:r>
              <a:rPr lang="en-US" sz="800" strike="sngStrike" dirty="0" err="1" smtClean="0"/>
              <a:t>damiler</a:t>
            </a:r>
            <a:endParaRPr lang="en-US" sz="800" strike="sngStrike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587031" y="2898687"/>
            <a:ext cx="1042224" cy="891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744307" y="1611069"/>
            <a:ext cx="11890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ikea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85243" y="3818802"/>
            <a:ext cx="4360503" cy="30391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6198048" y="2953844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570276" y="1850017"/>
            <a:ext cx="1846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.floor.</a:t>
            </a:r>
            <a:r>
              <a:rPr lang="en-US" strike="sngStrike" dirty="0" smtClean="0"/>
              <a:t>anglea</a:t>
            </a:r>
            <a:r>
              <a:rPr lang="en-US" strike="sngStrike" dirty="0"/>
              <a:t>[]</a:t>
            </a:r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843558" y="1701123"/>
            <a:ext cx="5999599" cy="37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1015" y="1423798"/>
            <a:ext cx="1736215" cy="1201444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7716874" y="1907725"/>
            <a:ext cx="7633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Angleas.room</a:t>
            </a:r>
            <a:endParaRPr lang="en-US" sz="800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695135" y="2898687"/>
            <a:ext cx="1042224" cy="8919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/>
          <p:cNvCxnSpPr/>
          <p:nvPr/>
        </p:nvCxnSpPr>
        <p:spPr>
          <a:xfrm>
            <a:off x="6124409" y="4847826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 flipV="1">
            <a:off x="3387969" y="2130248"/>
            <a:ext cx="1246309" cy="1256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119410" y="2715180"/>
            <a:ext cx="12248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911</a:t>
            </a:r>
          </a:p>
          <a:p>
            <a:r>
              <a:rPr lang="en-US" dirty="0" smtClean="0"/>
              <a:t>Manhattan</a:t>
            </a:r>
          </a:p>
          <a:p>
            <a:r>
              <a:rPr lang="en-US" dirty="0" smtClean="0"/>
              <a:t>City</a:t>
            </a:r>
            <a:endParaRPr lang="en-US" dirty="0"/>
          </a:p>
        </p:txBody>
      </p:sp>
      <p:sp>
        <p:nvSpPr>
          <p:cNvPr id="84" name="Cube 83"/>
          <p:cNvSpPr/>
          <p:nvPr/>
        </p:nvSpPr>
        <p:spPr>
          <a:xfrm>
            <a:off x="9336530" y="1601888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ube 84"/>
          <p:cNvSpPr/>
          <p:nvPr/>
        </p:nvSpPr>
        <p:spPr>
          <a:xfrm>
            <a:off x="9106769" y="18579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ube 85"/>
          <p:cNvSpPr/>
          <p:nvPr/>
        </p:nvSpPr>
        <p:spPr>
          <a:xfrm>
            <a:off x="8942922" y="20088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ube 86"/>
          <p:cNvSpPr/>
          <p:nvPr/>
        </p:nvSpPr>
        <p:spPr>
          <a:xfrm>
            <a:off x="9095322" y="21612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Cube 87"/>
          <p:cNvSpPr/>
          <p:nvPr/>
        </p:nvSpPr>
        <p:spPr>
          <a:xfrm>
            <a:off x="8286760" y="164601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Cube 88"/>
          <p:cNvSpPr/>
          <p:nvPr/>
        </p:nvSpPr>
        <p:spPr>
          <a:xfrm>
            <a:off x="8215962" y="1903230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Cube 89"/>
          <p:cNvSpPr/>
          <p:nvPr/>
        </p:nvSpPr>
        <p:spPr>
          <a:xfrm>
            <a:off x="8028009" y="214873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Cube 90"/>
          <p:cNvSpPr/>
          <p:nvPr/>
        </p:nvSpPr>
        <p:spPr>
          <a:xfrm>
            <a:off x="7781465" y="219640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ube 91"/>
          <p:cNvSpPr/>
          <p:nvPr/>
        </p:nvSpPr>
        <p:spPr>
          <a:xfrm>
            <a:off x="9123591" y="2817107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ube 92"/>
          <p:cNvSpPr/>
          <p:nvPr/>
        </p:nvSpPr>
        <p:spPr>
          <a:xfrm>
            <a:off x="9178300" y="304055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Cube 93"/>
          <p:cNvSpPr/>
          <p:nvPr/>
        </p:nvSpPr>
        <p:spPr>
          <a:xfrm>
            <a:off x="8906307" y="31087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9058707" y="32611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>
            <a:off x="8275853" y="29683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ube 96"/>
          <p:cNvSpPr/>
          <p:nvPr/>
        </p:nvSpPr>
        <p:spPr>
          <a:xfrm>
            <a:off x="8123453" y="303708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ube 97"/>
          <p:cNvSpPr/>
          <p:nvPr/>
        </p:nvSpPr>
        <p:spPr>
          <a:xfrm>
            <a:off x="7934214" y="3153855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ube 98"/>
          <p:cNvSpPr/>
          <p:nvPr/>
        </p:nvSpPr>
        <p:spPr>
          <a:xfrm>
            <a:off x="8015996" y="378648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1" name="Straight Connector 100"/>
          <p:cNvCxnSpPr/>
          <p:nvPr/>
        </p:nvCxnSpPr>
        <p:spPr>
          <a:xfrm flipV="1">
            <a:off x="1710845" y="2562655"/>
            <a:ext cx="1136344" cy="5272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6201861" y="5537514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>
          <a:xfrm>
            <a:off x="4330148" y="6001812"/>
            <a:ext cx="7296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12"/>
              </a:rPr>
              <a:t>Rob 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  <a:hlinkClick r:id="rId12"/>
              </a:rPr>
              <a:t>Fauber</a:t>
            </a:r>
            <a:endParaRPr lang="en-US" sz="800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749" y="6182258"/>
            <a:ext cx="468880" cy="468880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>
            <a:off x="4177230" y="5982887"/>
            <a:ext cx="1068516" cy="875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4351862" y="6075792"/>
            <a:ext cx="707973" cy="64227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4160049" y="5782807"/>
            <a:ext cx="919706" cy="1075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Cube 109"/>
          <p:cNvSpPr/>
          <p:nvPr/>
        </p:nvSpPr>
        <p:spPr>
          <a:xfrm>
            <a:off x="4803702" y="573043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ube 110"/>
          <p:cNvSpPr/>
          <p:nvPr/>
        </p:nvSpPr>
        <p:spPr>
          <a:xfrm>
            <a:off x="4447934" y="56527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184678" y="5482407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</a:t>
            </a:r>
            <a:r>
              <a:rPr lang="en-US" sz="800" dirty="0" err="1" smtClean="0"/>
              <a:t>VIRIGNA.</a:t>
            </a:r>
            <a:r>
              <a:rPr lang="en-US" sz="800" strike="sngStrike" dirty="0" err="1" smtClean="0"/>
              <a:t>jane</a:t>
            </a:r>
            <a:endParaRPr lang="en-US" sz="800" strike="sngStrike" dirty="0"/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503" y="5313066"/>
            <a:ext cx="622307" cy="746768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390" y="3955104"/>
            <a:ext cx="622307" cy="746768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305" y="2938636"/>
            <a:ext cx="596426" cy="693919"/>
          </a:xfrm>
          <a:prstGeom prst="rect">
            <a:avLst/>
          </a:pr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972595" y="4870453"/>
            <a:ext cx="999101" cy="5395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0" name="Straight Connector 119"/>
          <p:cNvCxnSpPr/>
          <p:nvPr/>
        </p:nvCxnSpPr>
        <p:spPr>
          <a:xfrm flipV="1">
            <a:off x="6262273" y="3218770"/>
            <a:ext cx="1498349" cy="49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191965" y="1762424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7129258" y="4825200"/>
            <a:ext cx="383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CHECKPOTN CHAIRLE( </a:t>
            </a:r>
            <a:r>
              <a:rPr lang="en-US" strike="sngStrike" dirty="0" err="1" smtClean="0"/>
              <a:t>gould</a:t>
            </a:r>
            <a:r>
              <a:rPr lang="en-US" strike="sngStrike" dirty="0" smtClean="0"/>
              <a:t> apt.)</a:t>
            </a:r>
            <a:endParaRPr lang="en-US" strike="sngStrike" dirty="0"/>
          </a:p>
        </p:txBody>
      </p:sp>
      <p:sp>
        <p:nvSpPr>
          <p:cNvPr id="122" name="Rectangle 121"/>
          <p:cNvSpPr/>
          <p:nvPr/>
        </p:nvSpPr>
        <p:spPr>
          <a:xfrm>
            <a:off x="6153382" y="4842008"/>
            <a:ext cx="897873" cy="5604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23" name="Cube 122"/>
          <p:cNvSpPr/>
          <p:nvPr/>
        </p:nvSpPr>
        <p:spPr>
          <a:xfrm>
            <a:off x="11044850" y="46378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11197250" y="47902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Cube 124"/>
          <p:cNvSpPr/>
          <p:nvPr/>
        </p:nvSpPr>
        <p:spPr>
          <a:xfrm>
            <a:off x="11349650" y="49426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Cube 125"/>
          <p:cNvSpPr/>
          <p:nvPr/>
        </p:nvSpPr>
        <p:spPr>
          <a:xfrm>
            <a:off x="11654450" y="472754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87340" y="2812154"/>
            <a:ext cx="931210" cy="3005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026" y="3151162"/>
            <a:ext cx="222309" cy="222309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1401493" y="3055918"/>
            <a:ext cx="212664" cy="336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1003233" y="3100218"/>
            <a:ext cx="1018267" cy="3053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58948" y="3083947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INTERUPTS</a:t>
            </a:r>
            <a:endParaRPr lang="en-US" sz="900" dirty="0"/>
          </a:p>
        </p:txBody>
      </p:sp>
      <p:cxnSp>
        <p:nvCxnSpPr>
          <p:cNvPr id="23" name="Straight Connector 22"/>
          <p:cNvCxnSpPr>
            <a:stCxn id="17" idx="2"/>
          </p:cNvCxnSpPr>
          <p:nvPr/>
        </p:nvCxnSpPr>
        <p:spPr>
          <a:xfrm flipV="1">
            <a:off x="1410968" y="3171075"/>
            <a:ext cx="403687" cy="14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366618" y="5574750"/>
            <a:ext cx="213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SQ.INT.HOMICIDE:2Y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6132913" y="5482407"/>
            <a:ext cx="897873" cy="5604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POLIZEI</a:t>
            </a:r>
            <a:endParaRPr lang="en-US" dirty="0"/>
          </a:p>
        </p:txBody>
      </p:sp>
      <p:sp>
        <p:nvSpPr>
          <p:cNvPr id="119" name="Cube 118"/>
          <p:cNvSpPr/>
          <p:nvPr/>
        </p:nvSpPr>
        <p:spPr>
          <a:xfrm>
            <a:off x="9730477" y="5426612"/>
            <a:ext cx="283493" cy="5752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/>
          <p:nvPr/>
        </p:nvCxnSpPr>
        <p:spPr>
          <a:xfrm>
            <a:off x="6223961" y="6113843"/>
            <a:ext cx="604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013970" y="5875484"/>
            <a:ext cx="10967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Pakistani;joyti;joti;joti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9721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79400" y="3374481"/>
            <a:ext cx="233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https://www.ibm.com/docs/en/db2-for-zos/12?topic=source-connecting-data-using-datasource-interface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9400" y="1706880"/>
            <a:ext cx="2222500" cy="24205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9400" y="1977849"/>
            <a:ext cx="2222500" cy="127351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636" y="2219983"/>
            <a:ext cx="1461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DB J2EE</a:t>
            </a:r>
          </a:p>
          <a:p>
            <a:r>
              <a:rPr lang="en-US" dirty="0" smtClean="0"/>
              <a:t>CONNECTION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659371" y="3639694"/>
            <a:ext cx="8001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smtClean="0"/>
              <a:t>         </a:t>
            </a:r>
            <a:r>
              <a:rPr lang="en-US" dirty="0" smtClean="0">
                <a:latin typeface="IBM Plex Mono"/>
              </a:rPr>
              <a:t>Context </a:t>
            </a:r>
            <a:r>
              <a:rPr lang="en-US" dirty="0" err="1">
                <a:latin typeface="IBM Plex Mono"/>
              </a:rPr>
              <a:t>ctx</a:t>
            </a:r>
            <a:r>
              <a:rPr lang="en-US" dirty="0">
                <a:latin typeface="IBM Plex Mono"/>
              </a:rPr>
              <a:t>=new </a:t>
            </a:r>
            <a:r>
              <a:rPr lang="en-US" dirty="0" err="1">
                <a:latin typeface="IBM Plex Mono"/>
              </a:rPr>
              <a:t>InitialContext</a:t>
            </a:r>
            <a:r>
              <a:rPr lang="en-US" dirty="0">
                <a:latin typeface="IBM Plex Mono"/>
              </a:rPr>
              <a:t>();</a:t>
            </a:r>
          </a:p>
          <a:p>
            <a:r>
              <a:rPr lang="en-US" dirty="0">
                <a:latin typeface="IBM Plex Mono"/>
              </a:rPr>
              <a:t>        </a:t>
            </a:r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 ds=(</a:t>
            </a:r>
            <a:r>
              <a:rPr lang="en-US" dirty="0" err="1">
                <a:latin typeface="IBM Plex Mono"/>
              </a:rPr>
              <a:t>DataSource</a:t>
            </a:r>
            <a:r>
              <a:rPr lang="en-US" dirty="0">
                <a:latin typeface="IBM Plex Mono"/>
              </a:rPr>
              <a:t>)</a:t>
            </a:r>
            <a:r>
              <a:rPr lang="en-US" dirty="0" err="1">
                <a:latin typeface="IBM Plex Mono"/>
              </a:rPr>
              <a:t>ctx.lookup</a:t>
            </a:r>
            <a:r>
              <a:rPr lang="en-US" dirty="0">
                <a:latin typeface="IBM Plex Mono"/>
              </a:rPr>
              <a:t>("</a:t>
            </a:r>
            <a:r>
              <a:rPr lang="en-US" dirty="0" err="1">
                <a:latin typeface="IBM Plex Mono"/>
              </a:rPr>
              <a:t>jdbc</a:t>
            </a:r>
            <a:r>
              <a:rPr lang="en-US" dirty="0">
                <a:latin typeface="IBM Plex Mono"/>
              </a:rPr>
              <a:t>/</a:t>
            </a:r>
            <a:r>
              <a:rPr lang="en-US" dirty="0" err="1">
                <a:latin typeface="IBM Plex Mono"/>
              </a:rPr>
              <a:t>nonPolice</a:t>
            </a:r>
            <a:r>
              <a:rPr lang="en-US" dirty="0">
                <a:latin typeface="IBM Plex Mono"/>
              </a:rPr>
              <a:t>");</a:t>
            </a:r>
          </a:p>
          <a:p>
            <a:r>
              <a:rPr lang="en-US" dirty="0">
                <a:latin typeface="IBM Plex Mono"/>
              </a:rPr>
              <a:t>        Connection con=</a:t>
            </a:r>
            <a:r>
              <a:rPr lang="en-US" dirty="0" err="1">
                <a:latin typeface="IBM Plex Mono"/>
              </a:rPr>
              <a:t>ds.getConnection</a:t>
            </a:r>
            <a:r>
              <a:rPr lang="en-US" dirty="0">
                <a:latin typeface="IBM Plex Mono"/>
              </a:rPr>
              <a:t>();</a:t>
            </a:r>
          </a:p>
          <a:p>
            <a:endParaRPr lang="en-US" dirty="0">
              <a:latin typeface="IBM Plex Mono"/>
            </a:endParaRPr>
          </a:p>
          <a:p>
            <a:r>
              <a:rPr lang="en-US" dirty="0">
                <a:latin typeface="IBM Plex Mono"/>
              </a:rPr>
              <a:t>         Statement </a:t>
            </a:r>
            <a:r>
              <a:rPr lang="en-US" dirty="0" err="1">
                <a:latin typeface="IBM Plex Mono"/>
              </a:rPr>
              <a:t>stmt</a:t>
            </a:r>
            <a:r>
              <a:rPr lang="en-US" dirty="0">
                <a:latin typeface="IBM Plex Mono"/>
              </a:rPr>
              <a:t> = </a:t>
            </a:r>
            <a:r>
              <a:rPr lang="en-US" dirty="0" err="1">
                <a:latin typeface="IBM Plex Mono"/>
              </a:rPr>
              <a:t>conn.createStatement</a:t>
            </a:r>
            <a:r>
              <a:rPr lang="en-US" dirty="0">
                <a:latin typeface="IBM Plex Mono"/>
              </a:rPr>
              <a:t>();</a:t>
            </a:r>
          </a:p>
          <a:p>
            <a:r>
              <a:rPr lang="en-US" dirty="0">
                <a:latin typeface="IBM Plex Mono"/>
              </a:rPr>
              <a:t>         </a:t>
            </a:r>
            <a:r>
              <a:rPr lang="en-US" dirty="0" err="1">
                <a:latin typeface="IBM Plex Mono"/>
              </a:rPr>
              <a:t>ResultSet</a:t>
            </a:r>
            <a:r>
              <a:rPr lang="en-US" dirty="0">
                <a:latin typeface="IBM Plex Mono"/>
              </a:rPr>
              <a:t> </a:t>
            </a:r>
            <a:r>
              <a:rPr lang="en-US" dirty="0" err="1">
                <a:latin typeface="IBM Plex Mono"/>
              </a:rPr>
              <a:t>rs</a:t>
            </a:r>
            <a:r>
              <a:rPr lang="en-US" dirty="0">
                <a:latin typeface="IBM Plex Mono"/>
              </a:rPr>
              <a:t> = </a:t>
            </a:r>
            <a:r>
              <a:rPr lang="en-US" dirty="0" err="1">
                <a:latin typeface="IBM Plex Mono"/>
              </a:rPr>
              <a:t>stmt.executeQuery</a:t>
            </a:r>
            <a:r>
              <a:rPr lang="en-US" dirty="0">
                <a:latin typeface="IBM Plex Mono"/>
              </a:rPr>
              <a:t>("select * from </a:t>
            </a:r>
            <a:r>
              <a:rPr lang="en-US" dirty="0" err="1">
                <a:latin typeface="IBM Plex Mono"/>
              </a:rPr>
              <a:t>nonPoliceTRX</a:t>
            </a:r>
            <a:r>
              <a:rPr lang="en-US" dirty="0">
                <a:latin typeface="IBM Plex Mono"/>
              </a:rPr>
              <a:t>");</a:t>
            </a:r>
          </a:p>
          <a:p>
            <a:endParaRPr lang="en-US" dirty="0">
              <a:latin typeface="IBM Plex Mono"/>
            </a:endParaRPr>
          </a:p>
          <a:p>
            <a:r>
              <a:rPr lang="en-US" dirty="0">
                <a:latin typeface="IBM Plex Mono"/>
              </a:rPr>
              <a:t>         while(</a:t>
            </a:r>
            <a:r>
              <a:rPr lang="en-US" dirty="0" err="1">
                <a:latin typeface="IBM Plex Mono"/>
              </a:rPr>
              <a:t>rs.next</a:t>
            </a:r>
            <a:r>
              <a:rPr lang="en-US" dirty="0">
                <a:latin typeface="IBM Plex Mono"/>
              </a:rPr>
              <a:t>()){</a:t>
            </a:r>
          </a:p>
          <a:p>
            <a:r>
              <a:rPr lang="en-US" dirty="0">
                <a:latin typeface="IBM Plex Mono"/>
              </a:rPr>
              <a:t>            </a:t>
            </a:r>
            <a:r>
              <a:rPr lang="en-US" dirty="0" err="1">
                <a:latin typeface="IBM Plex Mono"/>
              </a:rPr>
              <a:t>System.out.print</a:t>
            </a:r>
            <a:r>
              <a:rPr lang="en-US" dirty="0">
                <a:latin typeface="IBM Plex Mono"/>
              </a:rPr>
              <a:t>("id: " + </a:t>
            </a:r>
            <a:r>
              <a:rPr lang="en-US" dirty="0" err="1">
                <a:latin typeface="IBM Plex Mono"/>
              </a:rPr>
              <a:t>rs.getInt</a:t>
            </a:r>
            <a:r>
              <a:rPr lang="en-US" dirty="0">
                <a:latin typeface="IBM Plex Mono"/>
              </a:rPr>
              <a:t>("id"));</a:t>
            </a:r>
          </a:p>
          <a:p>
            <a:r>
              <a:rPr lang="en-US" dirty="0">
                <a:latin typeface="IBM Plex Mono"/>
              </a:rPr>
              <a:t>            </a:t>
            </a:r>
            <a:r>
              <a:rPr lang="en-US" dirty="0" err="1">
                <a:latin typeface="IBM Plex Mono"/>
              </a:rPr>
              <a:t>System.out.print</a:t>
            </a:r>
            <a:r>
              <a:rPr lang="en-US" dirty="0">
                <a:latin typeface="IBM Plex Mono"/>
              </a:rPr>
              <a:t>(", </a:t>
            </a:r>
            <a:r>
              <a:rPr lang="en-US" dirty="0" err="1">
                <a:latin typeface="IBM Plex Mono"/>
              </a:rPr>
              <a:t>desciption</a:t>
            </a:r>
            <a:r>
              <a:rPr lang="en-US" dirty="0">
                <a:latin typeface="IBM Plex Mono"/>
              </a:rPr>
              <a:t>: " + </a:t>
            </a:r>
            <a:r>
              <a:rPr lang="en-US" dirty="0" err="1">
                <a:latin typeface="IBM Plex Mono"/>
              </a:rPr>
              <a:t>rs.getInt</a:t>
            </a:r>
            <a:r>
              <a:rPr lang="en-US" dirty="0">
                <a:latin typeface="IBM Plex Mono"/>
              </a:rPr>
              <a:t>("description));</a:t>
            </a:r>
          </a:p>
          <a:p>
            <a:r>
              <a:rPr lang="en-US" dirty="0">
                <a:latin typeface="IBM Plex Mono"/>
              </a:rPr>
              <a:t>         }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23772" y="3639694"/>
            <a:ext cx="7395610" cy="304936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124323" y="1312041"/>
            <a:ext cx="6096000" cy="246221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java.sql.Connection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java.sql.DriverManager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java.sql.ResultSet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java.sql.SQLException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java.sql.Statement</a:t>
            </a:r>
            <a:r>
              <a:rPr lang="en-US" dirty="0">
                <a:latin typeface="IBM Plex Mono"/>
              </a:rPr>
              <a:t>;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java.sql</a:t>
            </a:r>
            <a:r>
              <a:rPr lang="en-US" dirty="0">
                <a:latin typeface="IBM Plex Mono"/>
              </a:rPr>
              <a:t>.*; </a:t>
            </a:r>
          </a:p>
          <a:p>
            <a:r>
              <a:rPr lang="en-US" dirty="0">
                <a:latin typeface="IBM Plex Mono"/>
              </a:rPr>
              <a:t>import </a:t>
            </a:r>
            <a:r>
              <a:rPr lang="en-US" dirty="0" err="1">
                <a:latin typeface="IBM Plex Mono"/>
              </a:rPr>
              <a:t>javax.naming</a:t>
            </a:r>
            <a:r>
              <a:rPr lang="en-US" dirty="0">
                <a:latin typeface="IBM Plex Mono"/>
              </a:rPr>
              <a:t>.*;</a:t>
            </a:r>
          </a:p>
          <a:p>
            <a:r>
              <a:rPr lang="en-US" dirty="0">
                <a:latin typeface="IBM Plex Mono"/>
              </a:rPr>
              <a:t>i</a:t>
            </a:r>
            <a:r>
              <a:rPr lang="en-US" dirty="0" smtClean="0">
                <a:latin typeface="IBM Plex Mono"/>
              </a:rPr>
              <a:t>mport </a:t>
            </a:r>
            <a:r>
              <a:rPr lang="en-US" dirty="0" err="1">
                <a:latin typeface="IBM Plex Mono"/>
              </a:rPr>
              <a:t>javax.sql</a:t>
            </a:r>
            <a:r>
              <a:rPr lang="en-US" dirty="0">
                <a:latin typeface="IBM Plex Mono"/>
              </a:rPr>
              <a:t>.*;</a:t>
            </a:r>
          </a:p>
          <a:p>
            <a:endParaRPr lang="en-US" sz="10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23772" y="1395379"/>
            <a:ext cx="7395610" cy="21670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7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15" y="1646011"/>
            <a:ext cx="4843134" cy="33514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13" name="Cube 12"/>
          <p:cNvSpPr/>
          <p:nvPr/>
        </p:nvSpPr>
        <p:spPr>
          <a:xfrm>
            <a:off x="9336530" y="1601888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9106769" y="18579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8942922" y="20088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9095322" y="216129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8286760" y="164601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be 17"/>
          <p:cNvSpPr/>
          <p:nvPr/>
        </p:nvSpPr>
        <p:spPr>
          <a:xfrm>
            <a:off x="8215962" y="1903230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be 18"/>
          <p:cNvSpPr/>
          <p:nvPr/>
        </p:nvSpPr>
        <p:spPr>
          <a:xfrm>
            <a:off x="8028009" y="214873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7781465" y="2196404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9123591" y="2817107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9178300" y="304055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8906307" y="31087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9058707" y="32611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275853" y="296832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8123453" y="3037082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/>
          <p:cNvSpPr/>
          <p:nvPr/>
        </p:nvSpPr>
        <p:spPr>
          <a:xfrm>
            <a:off x="7934214" y="3153855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/>
          <p:cNvSpPr/>
          <p:nvPr/>
        </p:nvSpPr>
        <p:spPr>
          <a:xfrm>
            <a:off x="8015996" y="378648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330148" y="6001812"/>
            <a:ext cx="7296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>
                <a:solidFill>
                  <a:srgbClr val="202124"/>
                </a:solidFill>
                <a:latin typeface="Roboto"/>
                <a:hlinkClick r:id="rId3"/>
              </a:rPr>
              <a:t>Rob </a:t>
            </a:r>
            <a:r>
              <a:rPr lang="en-US" sz="800" strike="sngStrike" dirty="0" err="1">
                <a:solidFill>
                  <a:srgbClr val="202124"/>
                </a:solidFill>
                <a:latin typeface="Roboto"/>
                <a:hlinkClick r:id="rId3"/>
              </a:rPr>
              <a:t>Fauber</a:t>
            </a:r>
            <a:endParaRPr lang="en-US" sz="800" strike="sngStrike" dirty="0"/>
          </a:p>
        </p:txBody>
      </p:sp>
      <p:sp>
        <p:nvSpPr>
          <p:cNvPr id="31" name="Cube 30"/>
          <p:cNvSpPr/>
          <p:nvPr/>
        </p:nvSpPr>
        <p:spPr>
          <a:xfrm>
            <a:off x="4803702" y="5730431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/>
          <p:cNvSpPr/>
          <p:nvPr/>
        </p:nvSpPr>
        <p:spPr>
          <a:xfrm>
            <a:off x="4447934" y="5652729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259" y="1716802"/>
            <a:ext cx="660592" cy="100713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61" y="1706880"/>
            <a:ext cx="1031171" cy="10311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9968" y="1637565"/>
            <a:ext cx="4817698" cy="33598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86" y="1452618"/>
            <a:ext cx="876300" cy="876300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915865" y="2383021"/>
            <a:ext cx="246544" cy="68086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1145625" y="2369279"/>
            <a:ext cx="1015069" cy="68086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11094709" y="2386545"/>
            <a:ext cx="1305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</a:t>
            </a:r>
          </a:p>
          <a:p>
            <a:r>
              <a:rPr lang="en-US" dirty="0" smtClean="0"/>
              <a:t>KOCHEMAN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319" y="2829095"/>
            <a:ext cx="650007" cy="9767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5487258" y="1637565"/>
            <a:ext cx="1797719" cy="23121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613400" y="1933611"/>
            <a:ext cx="1231900" cy="1609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614210" y="1985677"/>
            <a:ext cx="1356191" cy="463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120254" y="1344184"/>
            <a:ext cx="268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FEDERAL.DEAFAULT.BLACK</a:t>
            </a:r>
            <a:endParaRPr lang="en-US" b="1" dirty="0"/>
          </a:p>
        </p:txBody>
      </p:sp>
      <p:sp>
        <p:nvSpPr>
          <p:cNvPr id="48" name="Rectangle 47"/>
          <p:cNvSpPr/>
          <p:nvPr/>
        </p:nvSpPr>
        <p:spPr>
          <a:xfrm>
            <a:off x="10037635" y="2080988"/>
            <a:ext cx="185178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FEDERAL.DEAFULT.BLACK.WOMEN</a:t>
            </a:r>
            <a:endParaRPr lang="en-US" sz="900" b="1" dirty="0"/>
          </a:p>
        </p:txBody>
      </p:sp>
      <p:sp>
        <p:nvSpPr>
          <p:cNvPr id="49" name="Rectangle 48"/>
          <p:cNvSpPr/>
          <p:nvPr/>
        </p:nvSpPr>
        <p:spPr>
          <a:xfrm>
            <a:off x="9989970" y="3073911"/>
            <a:ext cx="208582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 smtClean="0"/>
              <a:t>FEDERAL.DEAFULT.GAY.BLACK.WOMEN</a:t>
            </a:r>
            <a:endParaRPr lang="en-US" sz="900" b="1" dirty="0"/>
          </a:p>
        </p:txBody>
      </p:sp>
      <p:sp>
        <p:nvSpPr>
          <p:cNvPr id="50" name="Rectangle 49"/>
          <p:cNvSpPr/>
          <p:nvPr/>
        </p:nvSpPr>
        <p:spPr>
          <a:xfrm>
            <a:off x="5523319" y="4074086"/>
            <a:ext cx="1918881" cy="287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1</a:t>
            </a:r>
            <a:r>
              <a:rPr lang="en-US" dirty="0" smtClean="0">
                <a:solidFill>
                  <a:schemeClr val="accent6"/>
                </a:solidFill>
              </a:rPr>
              <a:t>:01</a:t>
            </a:r>
            <a:endParaRPr lang="en-US" dirty="0">
              <a:solidFill>
                <a:schemeClr val="accent6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531196" y="4486072"/>
            <a:ext cx="1918881" cy="51134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3" name="Straight Connector 52"/>
          <p:cNvCxnSpPr>
            <a:stCxn id="51" idx="1"/>
            <a:endCxn id="51" idx="3"/>
          </p:cNvCxnSpPr>
          <p:nvPr/>
        </p:nvCxnSpPr>
        <p:spPr>
          <a:xfrm>
            <a:off x="5531196" y="4741742"/>
            <a:ext cx="191888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606800" y="4203700"/>
            <a:ext cx="965200" cy="282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6230561" y="3949700"/>
            <a:ext cx="436939" cy="53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439802" y="3100699"/>
            <a:ext cx="10756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“Jogging”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Timo</a:t>
            </a:r>
            <a:endParaRPr lang="en-US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10524298" y="3392307"/>
            <a:ext cx="1667702" cy="7622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MICA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1201984" y="4005142"/>
            <a:ext cx="4267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Tim-o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10037635" y="1452618"/>
            <a:ext cx="2154365" cy="53305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0046" y="1631295"/>
            <a:ext cx="1854307" cy="1045618"/>
          </a:xfrm>
          <a:prstGeom prst="rect">
            <a:avLst/>
          </a:prstGeom>
        </p:spPr>
      </p:pic>
      <p:sp>
        <p:nvSpPr>
          <p:cNvPr id="65" name="Cube 64"/>
          <p:cNvSpPr/>
          <p:nvPr/>
        </p:nvSpPr>
        <p:spPr>
          <a:xfrm>
            <a:off x="11044850" y="46378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Cube 65"/>
          <p:cNvSpPr/>
          <p:nvPr/>
        </p:nvSpPr>
        <p:spPr>
          <a:xfrm>
            <a:off x="11197250" y="47902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ube 66"/>
          <p:cNvSpPr/>
          <p:nvPr/>
        </p:nvSpPr>
        <p:spPr>
          <a:xfrm>
            <a:off x="11349650" y="4942656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ube 67"/>
          <p:cNvSpPr/>
          <p:nvPr/>
        </p:nvSpPr>
        <p:spPr>
          <a:xfrm>
            <a:off x="11654450" y="4727543"/>
            <a:ext cx="283493" cy="575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7742" y="5252729"/>
            <a:ext cx="1085714" cy="8000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7803769" y="5116991"/>
            <a:ext cx="22957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Apple.touch.ubaid</a:t>
            </a:r>
            <a:endParaRPr lang="en-US" sz="800" strike="sngStrike" dirty="0"/>
          </a:p>
        </p:txBody>
      </p:sp>
      <p:cxnSp>
        <p:nvCxnSpPr>
          <p:cNvPr id="73" name="Straight Connector 72"/>
          <p:cNvCxnSpPr/>
          <p:nvPr/>
        </p:nvCxnSpPr>
        <p:spPr>
          <a:xfrm flipH="1" flipV="1">
            <a:off x="8015996" y="5112460"/>
            <a:ext cx="1162304" cy="617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62708" y="5302743"/>
            <a:ext cx="1510159" cy="11634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84495" y="5624578"/>
            <a:ext cx="540327" cy="5507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794786" y="5786699"/>
            <a:ext cx="727363" cy="67954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09086" y="5515318"/>
            <a:ext cx="862445" cy="7950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497552" y="5224365"/>
            <a:ext cx="809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sp>
        <p:nvSpPr>
          <p:cNvPr id="11" name="Cloud 10"/>
          <p:cNvSpPr/>
          <p:nvPr/>
        </p:nvSpPr>
        <p:spPr>
          <a:xfrm>
            <a:off x="1317787" y="5087630"/>
            <a:ext cx="1181108" cy="796862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28418" y="5748658"/>
            <a:ext cx="9300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nonPoliceStudio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562708" y="6366523"/>
            <a:ext cx="143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Cash Register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19" y="5827276"/>
            <a:ext cx="554349" cy="31043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498895" y="5652729"/>
            <a:ext cx="652473" cy="7137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617763" y="5827277"/>
            <a:ext cx="533605" cy="34802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929" y="5884492"/>
            <a:ext cx="410762" cy="179119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2550850" y="5652729"/>
            <a:ext cx="484087" cy="6529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2247850" y="5642805"/>
            <a:ext cx="10262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nonPoliceRTALogcal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2235412" y="5823112"/>
            <a:ext cx="9829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sz="800" dirty="0" err="1" smtClean="0"/>
              <a:t>nonPolcieRTALogal</a:t>
            </a:r>
            <a:endParaRPr lang="en-US" sz="800" dirty="0"/>
          </a:p>
        </p:txBody>
      </p:sp>
      <p:sp>
        <p:nvSpPr>
          <p:cNvPr id="74" name="TextBox 73"/>
          <p:cNvSpPr txBox="1"/>
          <p:nvPr/>
        </p:nvSpPr>
        <p:spPr>
          <a:xfrm>
            <a:off x="1945096" y="6282808"/>
            <a:ext cx="3422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BUNDESWHERE.holger</a:t>
            </a:r>
            <a:endParaRPr lang="en-US" sz="800" dirty="0" smtClean="0"/>
          </a:p>
          <a:p>
            <a:r>
              <a:rPr lang="en-US" sz="800" dirty="0" err="1" smtClean="0"/>
              <a:t>BUNDESWHERE.herman</a:t>
            </a:r>
            <a:r>
              <a:rPr lang="en-US" sz="800" dirty="0" smtClean="0"/>
              <a:t>  cum </a:t>
            </a:r>
            <a:r>
              <a:rPr lang="en-US" sz="800" dirty="0" err="1" smtClean="0"/>
              <a:t>moutains</a:t>
            </a:r>
            <a:r>
              <a:rPr lang="en-US" sz="800" dirty="0" smtClean="0"/>
              <a:t> (Pacifica)KOCEMAN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gary:pacifica</a:t>
            </a:r>
            <a:r>
              <a:rPr lang="en-US" sz="800" dirty="0" smtClean="0"/>
              <a:t>) NAME CHANE(</a:t>
            </a:r>
            <a:r>
              <a:rPr lang="en-US" sz="800" dirty="0" err="1" smtClean="0"/>
              <a:t>ibm</a:t>
            </a:r>
            <a:r>
              <a:rPr lang="en-US" sz="800" dirty="0" smtClean="0"/>
              <a:t> free pizza) IPX t-shirt </a:t>
            </a:r>
            <a:r>
              <a:rPr lang="en-US" sz="800" dirty="0" err="1" smtClean="0"/>
              <a:t>mushoro</a:t>
            </a:r>
            <a:r>
              <a:rPr lang="en-US" sz="800" dirty="0" smtClean="0"/>
              <a:t> Uncle/Uncle/ LISA niece</a:t>
            </a:r>
            <a:endParaRPr lang="en-US" sz="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160308" y="5644959"/>
            <a:ext cx="2056110" cy="10908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2220792" y="5622778"/>
            <a:ext cx="410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i.e</a:t>
            </a:r>
            <a:endParaRPr lang="en-US" dirty="0"/>
          </a:p>
        </p:txBody>
      </p:sp>
      <p:cxnSp>
        <p:nvCxnSpPr>
          <p:cNvPr id="78" name="Straight Arrow Connector 77"/>
          <p:cNvCxnSpPr>
            <a:stCxn id="76" idx="3"/>
            <a:endCxn id="71" idx="2"/>
          </p:cNvCxnSpPr>
          <p:nvPr/>
        </p:nvCxnSpPr>
        <p:spPr>
          <a:xfrm>
            <a:off x="2631482" y="5807444"/>
            <a:ext cx="5886376" cy="234165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8" idx="0"/>
          </p:cNvCxnSpPr>
          <p:nvPr/>
        </p:nvCxnSpPr>
        <p:spPr>
          <a:xfrm flipH="1" flipV="1">
            <a:off x="8393145" y="1903230"/>
            <a:ext cx="6908" cy="4009618"/>
          </a:xfrm>
          <a:prstGeom prst="straightConnector1">
            <a:avLst/>
          </a:prstGeom>
          <a:ln w="57150">
            <a:solidFill>
              <a:srgbClr val="FFC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811" y="6319896"/>
            <a:ext cx="292960" cy="41595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7748457" y="5211943"/>
            <a:ext cx="9765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Apple.touch.clarity</a:t>
            </a:r>
            <a:endParaRPr lang="en-US" sz="800" strike="sngStrike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781464" y="5112460"/>
            <a:ext cx="1472787" cy="92914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5402919" y="2855887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844178" y="5329672"/>
            <a:ext cx="1712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AVABILITY.</a:t>
            </a:r>
            <a:r>
              <a:rPr lang="en-US" sz="800" strike="sngStrike" dirty="0" err="1" smtClean="0"/>
              <a:t>muslim.sabry</a:t>
            </a:r>
            <a:endParaRPr lang="en-US" sz="8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7733070" y="5079009"/>
            <a:ext cx="2256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PRESINET.</a:t>
            </a:r>
            <a:r>
              <a:rPr lang="en-US" sz="800" strike="sngStrike" dirty="0" err="1" smtClean="0"/>
              <a:t>muslim</a:t>
            </a:r>
            <a:r>
              <a:rPr lang="en-US" dirty="0" err="1" smtClean="0"/>
              <a:t>.VIRINGA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2470162" y="5113146"/>
            <a:ext cx="4117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CPCV.nonPocieSexAbus</a:t>
            </a:r>
            <a:r>
              <a:rPr lang="en-US" dirty="0" smtClean="0"/>
              <a:t>(</a:t>
            </a:r>
            <a:r>
              <a:rPr lang="en-US" dirty="0" err="1" smtClean="0"/>
              <a:t>ibm.labcore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cum,eruss</a:t>
            </a:r>
            <a:r>
              <a:rPr lang="en-US" dirty="0" smtClean="0"/>
              <a:t>)</a:t>
            </a:r>
          </a:p>
          <a:p>
            <a:r>
              <a:rPr lang="en-US" dirty="0" smtClean="0"/>
              <a:t>VIAINTR MARY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muller</a:t>
            </a:r>
            <a:r>
              <a:rPr lang="en-US" sz="800" strike="sngStrike" dirty="0" smtClean="0"/>
              <a:t>-reis)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2367156" y="5052291"/>
            <a:ext cx="1924370" cy="55936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2856938" y="6230912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12Y</a:t>
            </a:r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>
            <a:off x="3151368" y="2296494"/>
            <a:ext cx="3819033" cy="3986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283920" y="1632486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FBI:WMD:YELLOW</a:t>
            </a:r>
          </a:p>
          <a:p>
            <a:r>
              <a:rPr lang="en-US" sz="800" dirty="0" smtClean="0"/>
              <a:t>PEGON.EMEA.THEHUN</a:t>
            </a:r>
            <a:endParaRPr lang="en-US" sz="800" dirty="0"/>
          </a:p>
        </p:txBody>
      </p:sp>
      <p:sp>
        <p:nvSpPr>
          <p:cNvPr id="89" name="Cube 88"/>
          <p:cNvSpPr/>
          <p:nvPr/>
        </p:nvSpPr>
        <p:spPr>
          <a:xfrm>
            <a:off x="9730477" y="5426612"/>
            <a:ext cx="283493" cy="575200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8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176" y="1454486"/>
            <a:ext cx="2028825" cy="22479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877" y="1519071"/>
            <a:ext cx="1981598" cy="21659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6000" y="1334307"/>
            <a:ext cx="3041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what are we doing here?</a:t>
            </a:r>
          </a:p>
          <a:p>
            <a:r>
              <a:rPr lang="en-US" dirty="0" smtClean="0"/>
              <a:t>CONSTTUTION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095" y="2072584"/>
            <a:ext cx="1056421" cy="1551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678" y="1966018"/>
            <a:ext cx="663399" cy="71325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297678" y="1566281"/>
            <a:ext cx="519113" cy="143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297678" y="1929785"/>
            <a:ext cx="663399" cy="7494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118291" y="1780812"/>
            <a:ext cx="842786" cy="1042769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6264009" y="2072584"/>
            <a:ext cx="1253916" cy="15512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1056176" y="3807725"/>
            <a:ext cx="10551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425510" y="1859562"/>
            <a:ext cx="72909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117393" y="1513091"/>
            <a:ext cx="1056123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277399" y="2182239"/>
            <a:ext cx="200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Reviver Village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120754" y="2847775"/>
            <a:ext cx="37560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  <a:r>
              <a:rPr lang="en-US" strike="sngStrike" dirty="0" smtClean="0"/>
              <a:t>Malcom Bradley: pop cherry</a:t>
            </a:r>
          </a:p>
          <a:p>
            <a:r>
              <a:rPr lang="en-US" dirty="0"/>
              <a:t>1988 </a:t>
            </a:r>
            <a:r>
              <a:rPr lang="en-US" strike="sngStrike" dirty="0"/>
              <a:t>Malcom Bradley: </a:t>
            </a:r>
            <a:r>
              <a:rPr lang="en-US" strike="sngStrike" dirty="0" smtClean="0"/>
              <a:t>lingo dick hand</a:t>
            </a:r>
          </a:p>
          <a:p>
            <a:r>
              <a:rPr lang="en-US" dirty="0" smtClean="0"/>
              <a:t>1988</a:t>
            </a:r>
            <a:r>
              <a:rPr lang="en-US" strike="sngStrike" dirty="0" smtClean="0"/>
              <a:t> </a:t>
            </a:r>
            <a:endParaRPr lang="en-US" strike="sngStrike" dirty="0"/>
          </a:p>
          <a:p>
            <a:endParaRPr lang="en-US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8712199" y="2849015"/>
            <a:ext cx="3000113" cy="8533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56176" y="5465880"/>
            <a:ext cx="105516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266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F527C0-C129-4757-8117-766DAFC713F1}"/>
              </a:ext>
            </a:extLst>
          </p:cNvPr>
          <p:cNvSpPr/>
          <p:nvPr/>
        </p:nvSpPr>
        <p:spPr>
          <a:xfrm>
            <a:off x="812800" y="1747520"/>
            <a:ext cx="1656080" cy="145288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D637E1-DD6D-4C93-B801-8A9E6B9CB323}"/>
              </a:ext>
            </a:extLst>
          </p:cNvPr>
          <p:cNvSpPr txBox="1"/>
          <p:nvPr/>
        </p:nvSpPr>
        <p:spPr>
          <a:xfrm>
            <a:off x="812800" y="1775152"/>
            <a:ext cx="1156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Application</a:t>
            </a: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62ACB2B4-47A2-4F51-A550-0888546F0D06}"/>
              </a:ext>
            </a:extLst>
          </p:cNvPr>
          <p:cNvSpPr/>
          <p:nvPr/>
        </p:nvSpPr>
        <p:spPr>
          <a:xfrm>
            <a:off x="2819400" y="1775152"/>
            <a:ext cx="1778000" cy="1293168"/>
          </a:xfrm>
          <a:prstGeom prst="hex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Web Service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CD24E8D5-5A8E-4495-9791-E57D56D76276}"/>
              </a:ext>
            </a:extLst>
          </p:cNvPr>
          <p:cNvSpPr/>
          <p:nvPr/>
        </p:nvSpPr>
        <p:spPr>
          <a:xfrm>
            <a:off x="4978400" y="1747520"/>
            <a:ext cx="1412240" cy="1452880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BCBAE0-2685-4DCC-A8E4-884FEA4F8396}"/>
              </a:ext>
            </a:extLst>
          </p:cNvPr>
          <p:cNvCxnSpPr/>
          <p:nvPr/>
        </p:nvCxnSpPr>
        <p:spPr>
          <a:xfrm flipV="1">
            <a:off x="4978400" y="150536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53CB546-ABEF-413E-B42B-BEE514E0D6F0}"/>
              </a:ext>
            </a:extLst>
          </p:cNvPr>
          <p:cNvCxnSpPr/>
          <p:nvPr/>
        </p:nvCxnSpPr>
        <p:spPr>
          <a:xfrm flipV="1">
            <a:off x="3245396" y="1491506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4B7B58-0C51-4F7A-B453-A84A35C4EE24}"/>
              </a:ext>
            </a:extLst>
          </p:cNvPr>
          <p:cNvCxnSpPr/>
          <p:nvPr/>
        </p:nvCxnSpPr>
        <p:spPr>
          <a:xfrm flipV="1">
            <a:off x="965200" y="1524002"/>
            <a:ext cx="1351280" cy="17678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A82CCA-4FCD-4CD7-A1B9-5E23BFFBE4BE}"/>
              </a:ext>
            </a:extLst>
          </p:cNvPr>
          <p:cNvCxnSpPr/>
          <p:nvPr/>
        </p:nvCxnSpPr>
        <p:spPr>
          <a:xfrm>
            <a:off x="312420" y="3403600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9148BEF-01B6-4575-A921-21A3A596318E}"/>
              </a:ext>
            </a:extLst>
          </p:cNvPr>
          <p:cNvCxnSpPr/>
          <p:nvPr/>
        </p:nvCxnSpPr>
        <p:spPr>
          <a:xfrm>
            <a:off x="312420" y="5299865"/>
            <a:ext cx="115671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E1C18FC4-4DCA-4B91-B709-0D27C4A3B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4319867"/>
            <a:ext cx="2137941" cy="64471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</p:spTree>
    <p:extLst>
      <p:ext uri="{BB962C8B-B14F-4D97-AF65-F5344CB8AC3E}">
        <p14:creationId xmlns:p14="http://schemas.microsoft.com/office/powerpoint/2010/main" val="3297419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2048" y="4082185"/>
            <a:ext cx="4578289" cy="25984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8661CB0-6D83-46A5-940F-90EE942C77B4}"/>
              </a:ext>
            </a:extLst>
          </p:cNvPr>
          <p:cNvSpPr/>
          <p:nvPr/>
        </p:nvSpPr>
        <p:spPr>
          <a:xfrm>
            <a:off x="0" y="0"/>
            <a:ext cx="12192000" cy="8534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853440"/>
            <a:ext cx="12192000" cy="2641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3CF1-189F-407A-BB21-E07A73CF3900}"/>
              </a:ext>
            </a:extLst>
          </p:cNvPr>
          <p:cNvSpPr/>
          <p:nvPr/>
        </p:nvSpPr>
        <p:spPr>
          <a:xfrm>
            <a:off x="0" y="1124409"/>
            <a:ext cx="12192000" cy="26416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Sleeping Outside</a:t>
            </a:r>
          </a:p>
        </p:txBody>
      </p:sp>
      <p:sp>
        <p:nvSpPr>
          <p:cNvPr id="9" name="Rectangle 8"/>
          <p:cNvSpPr/>
          <p:nvPr/>
        </p:nvSpPr>
        <p:spPr>
          <a:xfrm>
            <a:off x="381000" y="4082185"/>
            <a:ext cx="60071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The test connection operation failed for data source DB2 Using IBM JCC Driver - 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DataSource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 on server server1 at node DefaultNode01 with the following exception: 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java.lang.ClassNotFoundException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: DSRA8000E: Java archive (JAR) or compressed files do not exist in the path or the required access is not allowed. Path: 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//db2jcc4.jar:/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//db2jcc_license_cu.jar:/</a:t>
            </a:r>
            <a:r>
              <a:rPr lang="en-US" sz="1400" dirty="0" err="1">
                <a:solidFill>
                  <a:srgbClr val="CC0000"/>
                </a:solidFill>
                <a:latin typeface="Verdana" panose="020B0604030504040204" pitchFamily="34" charset="0"/>
              </a:rPr>
              <a:t>tmp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//db2jcc_license_cisuz.jar:/pdq.jar:/pdqmgmt.jar. </a:t>
            </a:r>
            <a:r>
              <a:rPr lang="en-US" sz="1400" dirty="0">
                <a:solidFill>
                  <a:srgbClr val="0000FF"/>
                </a:solidFill>
                <a:latin typeface="Verdana" panose="020B0604030504040204" pitchFamily="34" charset="0"/>
                <a:hlinkClick r:id="rId3"/>
              </a:rPr>
              <a:t>View JVM logs</a:t>
            </a:r>
            <a:r>
              <a:rPr lang="en-US" sz="1400" dirty="0">
                <a:solidFill>
                  <a:srgbClr val="CC0000"/>
                </a:solidFill>
                <a:latin typeface="Verdana" panose="020B0604030504040204" pitchFamily="34" charset="0"/>
              </a:rPr>
              <a:t> for further details.</a:t>
            </a:r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381000" y="3911600"/>
            <a:ext cx="1137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825406" y="2986249"/>
            <a:ext cx="8013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cp</a:t>
            </a:r>
            <a:r>
              <a:rPr lang="en-US" dirty="0"/>
              <a:t> www_db2_1:/database/</a:t>
            </a:r>
            <a:r>
              <a:rPr lang="en-US" dirty="0" err="1"/>
              <a:t>config</a:t>
            </a:r>
            <a:r>
              <a:rPr lang="en-US" dirty="0"/>
              <a:t>/db2inst1/</a:t>
            </a:r>
            <a:r>
              <a:rPr lang="en-US" dirty="0" err="1"/>
              <a:t>sqllib</a:t>
            </a:r>
            <a:r>
              <a:rPr lang="en-US" dirty="0"/>
              <a:t>/java/db2jcc4.jar 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25406" y="3355581"/>
            <a:ext cx="4648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docker</a:t>
            </a:r>
            <a:r>
              <a:rPr lang="en-US" dirty="0"/>
              <a:t> </a:t>
            </a:r>
            <a:r>
              <a:rPr lang="en-US" dirty="0" err="1"/>
              <a:t>cp</a:t>
            </a:r>
            <a:r>
              <a:rPr lang="en-US" dirty="0"/>
              <a:t> db2jcc4.jar www_websphere_1:/</a:t>
            </a:r>
            <a:r>
              <a:rPr lang="en-US" dirty="0" err="1"/>
              <a:t>tmp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381000" y="4082185"/>
            <a:ext cx="6220069" cy="25984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1820E72-E12F-4878-BD40-FAA99F6C323C}"/>
              </a:ext>
            </a:extLst>
          </p:cNvPr>
          <p:cNvSpPr/>
          <p:nvPr/>
        </p:nvSpPr>
        <p:spPr>
          <a:xfrm>
            <a:off x="7012048" y="4082185"/>
            <a:ext cx="4578289" cy="259848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499" y="1486932"/>
            <a:ext cx="2386717" cy="31831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17857" y="1848664"/>
            <a:ext cx="2286000" cy="10687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17857" y="2986249"/>
            <a:ext cx="9346758" cy="8237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12" idx="1"/>
          </p:cNvCxnSpPr>
          <p:nvPr/>
        </p:nvCxnSpPr>
        <p:spPr>
          <a:xfrm flipV="1">
            <a:off x="825406" y="3153508"/>
            <a:ext cx="6923548" cy="17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endCxn id="13" idx="3"/>
          </p:cNvCxnSpPr>
          <p:nvPr/>
        </p:nvCxnSpPr>
        <p:spPr>
          <a:xfrm flipV="1">
            <a:off x="949569" y="3540247"/>
            <a:ext cx="4524225" cy="1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333" y="2581381"/>
            <a:ext cx="1133333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28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</TotalTime>
  <Words>626</Words>
  <Application>Microsoft Office PowerPoint</Application>
  <PresentationFormat>Widescreen</PresentationFormat>
  <Paragraphs>212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IBM Plex Mono</vt:lpstr>
      <vt:lpstr>Roboto</vt:lpstr>
      <vt:lpstr>Verdana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111</cp:revision>
  <dcterms:created xsi:type="dcterms:W3CDTF">2023-09-30T19:31:08Z</dcterms:created>
  <dcterms:modified xsi:type="dcterms:W3CDTF">2023-10-04T19:17:02Z</dcterms:modified>
</cp:coreProperties>
</file>